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R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–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–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–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–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–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–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3296810-A885-4BE3-A3E7-6D5BEEA58F35}" styleName="Medium Style 2 –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977"/>
    <p:restoredTop sz="96327"/>
  </p:normalViewPr>
  <p:slideViewPr>
    <p:cSldViewPr snapToGrid="0">
      <p:cViewPr varScale="1">
        <p:scale>
          <a:sx n="100" d="100"/>
          <a:sy n="100" d="100"/>
        </p:scale>
        <p:origin x="184" y="6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502102-E68B-3308-205C-F28BFF52328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RO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97BA771-3FDC-A3FA-BD7F-8D865FA6C93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R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33E4CF-E015-B368-876F-ADF0321922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F3B73-1A21-EC45-B9E4-68019AC349BB}" type="datetimeFigureOut">
              <a:rPr lang="en-RO" smtClean="0"/>
              <a:t>10.05.2023</a:t>
            </a:fld>
            <a:endParaRPr lang="en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341B84-E393-2616-1ACF-B54166C33E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R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9DB83A-6616-9DA2-AE8E-53F6FE0C9F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C7C16-F9C8-4544-BC14-43D71CD1BD58}" type="slidenum">
              <a:rPr lang="en-RO" smtClean="0"/>
              <a:t>‹#›</a:t>
            </a:fld>
            <a:endParaRPr lang="en-RO"/>
          </a:p>
        </p:txBody>
      </p:sp>
    </p:spTree>
    <p:extLst>
      <p:ext uri="{BB962C8B-B14F-4D97-AF65-F5344CB8AC3E}">
        <p14:creationId xmlns:p14="http://schemas.microsoft.com/office/powerpoint/2010/main" val="16653894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733FB4-CA80-B0C1-9D5C-63457C4538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RO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2490C5F-3314-B38D-4CAA-AFB23A2F270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R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A62A36-A2A5-68AF-7D07-142581F838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F3B73-1A21-EC45-B9E4-68019AC349BB}" type="datetimeFigureOut">
              <a:rPr lang="en-RO" smtClean="0"/>
              <a:t>10.05.2023</a:t>
            </a:fld>
            <a:endParaRPr lang="en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A53699-6DE1-B615-93B3-5899864FAC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R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6DAAA1-9E94-E85F-E817-0247C7FE37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C7C16-F9C8-4544-BC14-43D71CD1BD58}" type="slidenum">
              <a:rPr lang="en-RO" smtClean="0"/>
              <a:t>‹#›</a:t>
            </a:fld>
            <a:endParaRPr lang="en-RO"/>
          </a:p>
        </p:txBody>
      </p:sp>
    </p:spTree>
    <p:extLst>
      <p:ext uri="{BB962C8B-B14F-4D97-AF65-F5344CB8AC3E}">
        <p14:creationId xmlns:p14="http://schemas.microsoft.com/office/powerpoint/2010/main" val="20366477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5C93CCD-9F8E-0CDB-3EE9-CEF7FAE743F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RO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291EC66-792E-8672-3EF5-7DF047C4013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R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8553F4-CEC1-B310-1C74-4CB7A0154D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F3B73-1A21-EC45-B9E4-68019AC349BB}" type="datetimeFigureOut">
              <a:rPr lang="en-RO" smtClean="0"/>
              <a:t>10.05.2023</a:t>
            </a:fld>
            <a:endParaRPr lang="en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66A8D6-53F4-9A03-3739-BE19779C36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R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0252FD-5244-86E0-7F48-0E4AB81808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C7C16-F9C8-4544-BC14-43D71CD1BD58}" type="slidenum">
              <a:rPr lang="en-RO" smtClean="0"/>
              <a:t>‹#›</a:t>
            </a:fld>
            <a:endParaRPr lang="en-RO"/>
          </a:p>
        </p:txBody>
      </p:sp>
    </p:spTree>
    <p:extLst>
      <p:ext uri="{BB962C8B-B14F-4D97-AF65-F5344CB8AC3E}">
        <p14:creationId xmlns:p14="http://schemas.microsoft.com/office/powerpoint/2010/main" val="28948663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9F1996-7BE5-5A5A-59A6-E71346C323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R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E889EE-E066-E1F0-667A-00B1E72171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R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306F99-E1C9-C2DA-73B7-405E0718E0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F3B73-1A21-EC45-B9E4-68019AC349BB}" type="datetimeFigureOut">
              <a:rPr lang="en-RO" smtClean="0"/>
              <a:t>10.05.2023</a:t>
            </a:fld>
            <a:endParaRPr lang="en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4377E6-2A86-6DFE-710E-E78DFBAA30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R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F79AEF-9684-4E2D-70B7-6C20340802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C7C16-F9C8-4544-BC14-43D71CD1BD58}" type="slidenum">
              <a:rPr lang="en-RO" smtClean="0"/>
              <a:t>‹#›</a:t>
            </a:fld>
            <a:endParaRPr lang="en-RO"/>
          </a:p>
        </p:txBody>
      </p:sp>
    </p:spTree>
    <p:extLst>
      <p:ext uri="{BB962C8B-B14F-4D97-AF65-F5344CB8AC3E}">
        <p14:creationId xmlns:p14="http://schemas.microsoft.com/office/powerpoint/2010/main" val="16510120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021084-F6DA-DC8F-33EB-2B8DE4805E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R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FA2AA0-64A0-D883-BFEF-3B95AB2AE8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062CFE-8B44-C653-DEF1-D7B42239C7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F3B73-1A21-EC45-B9E4-68019AC349BB}" type="datetimeFigureOut">
              <a:rPr lang="en-RO" smtClean="0"/>
              <a:t>10.05.2023</a:t>
            </a:fld>
            <a:endParaRPr lang="en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B7387D-0CD2-ABEB-C91B-E75359997E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R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7BC780-C072-8700-FC0C-D3090B707E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C7C16-F9C8-4544-BC14-43D71CD1BD58}" type="slidenum">
              <a:rPr lang="en-RO" smtClean="0"/>
              <a:t>‹#›</a:t>
            </a:fld>
            <a:endParaRPr lang="en-RO"/>
          </a:p>
        </p:txBody>
      </p:sp>
    </p:spTree>
    <p:extLst>
      <p:ext uri="{BB962C8B-B14F-4D97-AF65-F5344CB8AC3E}">
        <p14:creationId xmlns:p14="http://schemas.microsoft.com/office/powerpoint/2010/main" val="17502987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B29E3E-CA58-355C-670E-51CA27BC45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R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F52F3F-BC21-7C94-BC59-D81720F2050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RO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A7615A6-4A3A-08C0-EF9F-5D722FC9F0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RO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985A915-0144-4C9C-E237-F1F5D47C28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F3B73-1A21-EC45-B9E4-68019AC349BB}" type="datetimeFigureOut">
              <a:rPr lang="en-RO" smtClean="0"/>
              <a:t>10.05.2023</a:t>
            </a:fld>
            <a:endParaRPr lang="en-R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BEE6095-7F56-C752-E869-7A6D42D394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R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996B00A-275E-0FCD-0228-3C23913FA2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C7C16-F9C8-4544-BC14-43D71CD1BD58}" type="slidenum">
              <a:rPr lang="en-RO" smtClean="0"/>
              <a:t>‹#›</a:t>
            </a:fld>
            <a:endParaRPr lang="en-RO"/>
          </a:p>
        </p:txBody>
      </p:sp>
    </p:spTree>
    <p:extLst>
      <p:ext uri="{BB962C8B-B14F-4D97-AF65-F5344CB8AC3E}">
        <p14:creationId xmlns:p14="http://schemas.microsoft.com/office/powerpoint/2010/main" val="13798179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C487A6-24CC-9B20-1D08-340C27CB3A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R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1763974-1589-AD78-D85D-3572C44766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F56B68D-177D-F47B-931C-63AEBA7584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RO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102C5D2-D47F-94FC-B956-A3785B08D43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BAD1B5E-2751-3C09-4757-FAC2EF19893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RO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8E6BCF1-F5CF-E4BB-02D3-8442208262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F3B73-1A21-EC45-B9E4-68019AC349BB}" type="datetimeFigureOut">
              <a:rPr lang="en-RO" smtClean="0"/>
              <a:t>10.05.2023</a:t>
            </a:fld>
            <a:endParaRPr lang="en-RO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D4DC6C2-0A55-57F9-D763-7C2C2EE74A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RO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02E2E21-D036-08C9-ADC1-921450C251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C7C16-F9C8-4544-BC14-43D71CD1BD58}" type="slidenum">
              <a:rPr lang="en-RO" smtClean="0"/>
              <a:t>‹#›</a:t>
            </a:fld>
            <a:endParaRPr lang="en-RO"/>
          </a:p>
        </p:txBody>
      </p:sp>
    </p:spTree>
    <p:extLst>
      <p:ext uri="{BB962C8B-B14F-4D97-AF65-F5344CB8AC3E}">
        <p14:creationId xmlns:p14="http://schemas.microsoft.com/office/powerpoint/2010/main" val="1744279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459612-056E-FBE1-DE91-0AC738025B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RO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494EC2B-DD15-B3AB-E4C4-5802C7E3F7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F3B73-1A21-EC45-B9E4-68019AC349BB}" type="datetimeFigureOut">
              <a:rPr lang="en-RO" smtClean="0"/>
              <a:t>10.05.2023</a:t>
            </a:fld>
            <a:endParaRPr lang="en-RO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D6666AE-DC9D-7973-A920-BEC9FF0174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RO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1B3DC14-8E6E-E209-AE54-E0ACF6D634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C7C16-F9C8-4544-BC14-43D71CD1BD58}" type="slidenum">
              <a:rPr lang="en-RO" smtClean="0"/>
              <a:t>‹#›</a:t>
            </a:fld>
            <a:endParaRPr lang="en-RO"/>
          </a:p>
        </p:txBody>
      </p:sp>
    </p:spTree>
    <p:extLst>
      <p:ext uri="{BB962C8B-B14F-4D97-AF65-F5344CB8AC3E}">
        <p14:creationId xmlns:p14="http://schemas.microsoft.com/office/powerpoint/2010/main" val="29624175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F4ED4ED-0001-5C10-E2B5-71DF197E42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F3B73-1A21-EC45-B9E4-68019AC349BB}" type="datetimeFigureOut">
              <a:rPr lang="en-RO" smtClean="0"/>
              <a:t>10.05.2023</a:t>
            </a:fld>
            <a:endParaRPr lang="en-RO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2AFD53A-44A3-9EB4-2CCF-D51B47EFF6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RO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F905F7-4FD9-CB86-54D1-C5A6CF11DE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C7C16-F9C8-4544-BC14-43D71CD1BD58}" type="slidenum">
              <a:rPr lang="en-RO" smtClean="0"/>
              <a:t>‹#›</a:t>
            </a:fld>
            <a:endParaRPr lang="en-RO"/>
          </a:p>
        </p:txBody>
      </p:sp>
    </p:spTree>
    <p:extLst>
      <p:ext uri="{BB962C8B-B14F-4D97-AF65-F5344CB8AC3E}">
        <p14:creationId xmlns:p14="http://schemas.microsoft.com/office/powerpoint/2010/main" val="26488653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4BCE8A-0667-41B3-C8A7-5182F44066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R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4619B1-E548-9861-D843-F36F73639C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RO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C235373-70A4-00A9-0D40-65062974BF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7D5FC81-3423-C269-BCCC-C3C576B04B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F3B73-1A21-EC45-B9E4-68019AC349BB}" type="datetimeFigureOut">
              <a:rPr lang="en-RO" smtClean="0"/>
              <a:t>10.05.2023</a:t>
            </a:fld>
            <a:endParaRPr lang="en-R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94CB22-8AEB-C507-5E34-518F8DDB99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R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910E2B8-B22F-BC11-EE29-182B5EDC95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C7C16-F9C8-4544-BC14-43D71CD1BD58}" type="slidenum">
              <a:rPr lang="en-RO" smtClean="0"/>
              <a:t>‹#›</a:t>
            </a:fld>
            <a:endParaRPr lang="en-RO"/>
          </a:p>
        </p:txBody>
      </p:sp>
    </p:spTree>
    <p:extLst>
      <p:ext uri="{BB962C8B-B14F-4D97-AF65-F5344CB8AC3E}">
        <p14:creationId xmlns:p14="http://schemas.microsoft.com/office/powerpoint/2010/main" val="17542714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FBABC3-344F-B1FC-00C5-854F8923EB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RO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BA77BE5-B128-A8F8-37FD-913F49B6112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RO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4AA2857-6A2D-C8C6-6728-F00A756A9E1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2C23FD6-26F3-F507-38A6-89D73638C3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F3B73-1A21-EC45-B9E4-68019AC349BB}" type="datetimeFigureOut">
              <a:rPr lang="en-RO" smtClean="0"/>
              <a:t>10.05.2023</a:t>
            </a:fld>
            <a:endParaRPr lang="en-R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4A6CDB3-EC7E-31BC-10CE-056D59680B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R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F6F786D-4880-0DBF-75E4-F6B29C2A11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C7C16-F9C8-4544-BC14-43D71CD1BD58}" type="slidenum">
              <a:rPr lang="en-RO" smtClean="0"/>
              <a:t>‹#›</a:t>
            </a:fld>
            <a:endParaRPr lang="en-RO"/>
          </a:p>
        </p:txBody>
      </p:sp>
    </p:spTree>
    <p:extLst>
      <p:ext uri="{BB962C8B-B14F-4D97-AF65-F5344CB8AC3E}">
        <p14:creationId xmlns:p14="http://schemas.microsoft.com/office/powerpoint/2010/main" val="19794608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CC77CB8-BB41-3C71-81AC-C2C7B5B35E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R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3643B91-9E66-6C6D-E31D-99E603BDA6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R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28E373-CF04-CA5F-9E2A-47A554CE536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CF3B73-1A21-EC45-B9E4-68019AC349BB}" type="datetimeFigureOut">
              <a:rPr lang="en-RO" smtClean="0"/>
              <a:t>10.05.2023</a:t>
            </a:fld>
            <a:endParaRPr lang="en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DF0E7A-C0B5-C460-545C-3CA81877FB8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R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6E95C8-F57E-9D6B-B46D-3815E661828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EC7C16-F9C8-4544-BC14-43D71CD1BD58}" type="slidenum">
              <a:rPr lang="en-RO" smtClean="0"/>
              <a:t>‹#›</a:t>
            </a:fld>
            <a:endParaRPr lang="en-RO"/>
          </a:p>
        </p:txBody>
      </p:sp>
    </p:spTree>
    <p:extLst>
      <p:ext uri="{BB962C8B-B14F-4D97-AF65-F5344CB8AC3E}">
        <p14:creationId xmlns:p14="http://schemas.microsoft.com/office/powerpoint/2010/main" val="41415312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R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leaveboard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6EC8EF1D-15F3-3D19-6B6A-679A1EE86951}"/>
              </a:ext>
            </a:extLst>
          </p:cNvPr>
          <p:cNvSpPr/>
          <p:nvPr/>
        </p:nvSpPr>
        <p:spPr>
          <a:xfrm>
            <a:off x="1616765" y="2301972"/>
            <a:ext cx="8958470" cy="71561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O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937888A-B5E2-7AC3-DA31-388867E2A417}"/>
              </a:ext>
            </a:extLst>
          </p:cNvPr>
          <p:cNvSpPr txBox="1"/>
          <p:nvPr/>
        </p:nvSpPr>
        <p:spPr>
          <a:xfrm>
            <a:off x="709025" y="2475115"/>
            <a:ext cx="6559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RO" dirty="0"/>
              <a:t>202X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CD16C05-FAAE-59FB-4322-00F8CD0EC4C8}"/>
              </a:ext>
            </a:extLst>
          </p:cNvPr>
          <p:cNvSpPr txBox="1"/>
          <p:nvPr/>
        </p:nvSpPr>
        <p:spPr>
          <a:xfrm>
            <a:off x="1749287" y="2475115"/>
            <a:ext cx="86934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RO" dirty="0"/>
              <a:t>Jan        Feb      Mar       Apr       May.      Jun.       J</a:t>
            </a:r>
            <a:r>
              <a:rPr lang="en-GB" dirty="0"/>
              <a:t>u</a:t>
            </a:r>
            <a:r>
              <a:rPr lang="en-RO" dirty="0"/>
              <a:t>l.       Aug.      Sep        Oct       Nov.      Dec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6B280D8-0A37-51C9-DF01-1BA28A795FD5}"/>
              </a:ext>
            </a:extLst>
          </p:cNvPr>
          <p:cNvSpPr txBox="1"/>
          <p:nvPr/>
        </p:nvSpPr>
        <p:spPr>
          <a:xfrm>
            <a:off x="1855305" y="1240035"/>
            <a:ext cx="1277337" cy="3994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RO" i="1" dirty="0"/>
              <a:t>Milestone 1</a:t>
            </a:r>
          </a:p>
          <a:p>
            <a:r>
              <a:rPr lang="en-RO" sz="1400" i="1" dirty="0"/>
              <a:t>Jan 15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2D54889-ECC2-53CA-1C67-31DA611641E4}"/>
              </a:ext>
            </a:extLst>
          </p:cNvPr>
          <p:cNvSpPr txBox="1"/>
          <p:nvPr/>
        </p:nvSpPr>
        <p:spPr>
          <a:xfrm>
            <a:off x="3385931" y="1220733"/>
            <a:ext cx="1277337" cy="3994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RO" i="1" dirty="0"/>
              <a:t>Milestone 2</a:t>
            </a:r>
          </a:p>
          <a:p>
            <a:r>
              <a:rPr lang="en-RO" sz="1400" i="1" dirty="0"/>
              <a:t>Mar 4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4591A72-7E48-73A5-7F11-C04778DD9BF8}"/>
              </a:ext>
            </a:extLst>
          </p:cNvPr>
          <p:cNvSpPr txBox="1"/>
          <p:nvPr/>
        </p:nvSpPr>
        <p:spPr>
          <a:xfrm>
            <a:off x="5830958" y="1240035"/>
            <a:ext cx="1277337" cy="3994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RO" i="1" dirty="0"/>
              <a:t>Milestone 3</a:t>
            </a:r>
          </a:p>
          <a:p>
            <a:r>
              <a:rPr lang="en-RO" sz="1400" i="1" dirty="0"/>
              <a:t>Jun 20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57D48CF-9151-A32B-48CA-FD068E5B86A2}"/>
              </a:ext>
            </a:extLst>
          </p:cNvPr>
          <p:cNvSpPr txBox="1"/>
          <p:nvPr/>
        </p:nvSpPr>
        <p:spPr>
          <a:xfrm>
            <a:off x="8413633" y="1220732"/>
            <a:ext cx="1277337" cy="3994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RO" i="1" dirty="0"/>
              <a:t>Milestone 4</a:t>
            </a:r>
          </a:p>
          <a:p>
            <a:r>
              <a:rPr lang="en-RO" sz="1400" i="1" dirty="0"/>
              <a:t>Oct 10</a:t>
            </a:r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F0710B99-E499-4C17-2CA6-7B9066B5B809}"/>
              </a:ext>
            </a:extLst>
          </p:cNvPr>
          <p:cNvCxnSpPr>
            <a:cxnSpLocks/>
          </p:cNvCxnSpPr>
          <p:nvPr/>
        </p:nvCxnSpPr>
        <p:spPr>
          <a:xfrm flipV="1">
            <a:off x="8640417" y="1845348"/>
            <a:ext cx="0" cy="437322"/>
          </a:xfrm>
          <a:prstGeom prst="straightConnector1">
            <a:avLst/>
          </a:prstGeom>
          <a:ln w="12700">
            <a:solidFill>
              <a:schemeClr val="accent6">
                <a:lumMod val="50000"/>
              </a:schemeClr>
            </a:solidFill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5" name="Table 25">
            <a:extLst>
              <a:ext uri="{FF2B5EF4-FFF2-40B4-BE49-F238E27FC236}">
                <a16:creationId xmlns:a16="http://schemas.microsoft.com/office/drawing/2014/main" id="{60577FBE-3D63-3A06-0742-9A5FE147CD2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1773035"/>
              </p:ext>
            </p:extLst>
          </p:nvPr>
        </p:nvGraphicFramePr>
        <p:xfrm>
          <a:off x="649357" y="3429000"/>
          <a:ext cx="9912626" cy="2919894"/>
        </p:xfrm>
        <a:graphic>
          <a:graphicData uri="http://schemas.openxmlformats.org/drawingml/2006/table">
            <a:tbl>
              <a:tblPr firstRow="1" bandRow="1">
                <a:tableStyleId>{68D230F3-CF80-4859-8CE7-A43EE81993B5}</a:tableStyleId>
              </a:tblPr>
              <a:tblGrid>
                <a:gridCol w="927652">
                  <a:extLst>
                    <a:ext uri="{9D8B030D-6E8A-4147-A177-3AD203B41FA5}">
                      <a16:colId xmlns:a16="http://schemas.microsoft.com/office/drawing/2014/main" val="2450373311"/>
                    </a:ext>
                  </a:extLst>
                </a:gridCol>
                <a:gridCol w="8984974">
                  <a:extLst>
                    <a:ext uri="{9D8B030D-6E8A-4147-A177-3AD203B41FA5}">
                      <a16:colId xmlns:a16="http://schemas.microsoft.com/office/drawing/2014/main" val="643550870"/>
                    </a:ext>
                  </a:extLst>
                </a:gridCol>
              </a:tblGrid>
              <a:tr h="486649">
                <a:tc>
                  <a:txBody>
                    <a:bodyPr/>
                    <a:lstStyle/>
                    <a:p>
                      <a:r>
                        <a:rPr lang="en-RO" b="0" dirty="0"/>
                        <a:t>Task 1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RO" dirty="0"/>
                    </a:p>
                  </a:txBody>
                  <a:tcPr>
                    <a:lnL w="31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77882090"/>
                  </a:ext>
                </a:extLst>
              </a:tr>
              <a:tr h="486649">
                <a:tc>
                  <a:txBody>
                    <a:bodyPr/>
                    <a:lstStyle/>
                    <a:p>
                      <a:r>
                        <a:rPr lang="en-RO" dirty="0"/>
                        <a:t>Task 2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RO" dirty="0"/>
                    </a:p>
                  </a:txBody>
                  <a:tcPr>
                    <a:lnL w="31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15497359"/>
                  </a:ext>
                </a:extLst>
              </a:tr>
              <a:tr h="486649">
                <a:tc>
                  <a:txBody>
                    <a:bodyPr/>
                    <a:lstStyle/>
                    <a:p>
                      <a:r>
                        <a:rPr lang="en-RO" dirty="0"/>
                        <a:t>Task 3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RO" dirty="0"/>
                    </a:p>
                  </a:txBody>
                  <a:tcPr>
                    <a:lnL w="31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82804127"/>
                  </a:ext>
                </a:extLst>
              </a:tr>
              <a:tr h="486649">
                <a:tc>
                  <a:txBody>
                    <a:bodyPr/>
                    <a:lstStyle/>
                    <a:p>
                      <a:r>
                        <a:rPr lang="en-RO" dirty="0"/>
                        <a:t>Task 4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RO"/>
                    </a:p>
                  </a:txBody>
                  <a:tcPr>
                    <a:lnL w="31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76333864"/>
                  </a:ext>
                </a:extLst>
              </a:tr>
              <a:tr h="486649">
                <a:tc>
                  <a:txBody>
                    <a:bodyPr/>
                    <a:lstStyle/>
                    <a:p>
                      <a:r>
                        <a:rPr lang="en-RO" dirty="0"/>
                        <a:t>Task 5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RO" dirty="0"/>
                    </a:p>
                  </a:txBody>
                  <a:tcPr>
                    <a:lnL w="31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41096721"/>
                  </a:ext>
                </a:extLst>
              </a:tr>
              <a:tr h="486649">
                <a:tc>
                  <a:txBody>
                    <a:bodyPr/>
                    <a:lstStyle/>
                    <a:p>
                      <a:r>
                        <a:rPr lang="en-RO" dirty="0"/>
                        <a:t>Task 6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RO" dirty="0"/>
                    </a:p>
                  </a:txBody>
                  <a:tcPr>
                    <a:lnL w="31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16336704"/>
                  </a:ext>
                </a:extLst>
              </a:tr>
            </a:tbl>
          </a:graphicData>
        </a:graphic>
      </p:graphicFrame>
      <p:sp>
        <p:nvSpPr>
          <p:cNvPr id="27" name="Pentagon 26">
            <a:extLst>
              <a:ext uri="{FF2B5EF4-FFF2-40B4-BE49-F238E27FC236}">
                <a16:creationId xmlns:a16="http://schemas.microsoft.com/office/drawing/2014/main" id="{A01AF35E-9BED-BE6E-E733-39269CC72F4D}"/>
              </a:ext>
            </a:extLst>
          </p:cNvPr>
          <p:cNvSpPr/>
          <p:nvPr/>
        </p:nvSpPr>
        <p:spPr>
          <a:xfrm>
            <a:off x="1590261" y="3429000"/>
            <a:ext cx="1888435" cy="463827"/>
          </a:xfrm>
          <a:prstGeom prst="homePlat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RO" dirty="0"/>
              <a:t>Jan 4 – Mar 1</a:t>
            </a:r>
          </a:p>
        </p:txBody>
      </p:sp>
      <p:sp>
        <p:nvSpPr>
          <p:cNvPr id="28" name="Pentagon 27">
            <a:extLst>
              <a:ext uri="{FF2B5EF4-FFF2-40B4-BE49-F238E27FC236}">
                <a16:creationId xmlns:a16="http://schemas.microsoft.com/office/drawing/2014/main" id="{EBC9AD25-D7C7-DA3F-45B2-E29308A48C15}"/>
              </a:ext>
            </a:extLst>
          </p:cNvPr>
          <p:cNvSpPr/>
          <p:nvPr/>
        </p:nvSpPr>
        <p:spPr>
          <a:xfrm>
            <a:off x="2120348" y="3916019"/>
            <a:ext cx="1775792" cy="463827"/>
          </a:xfrm>
          <a:prstGeom prst="homePlat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RO" dirty="0"/>
              <a:t>Jan 15 – Mar 15</a:t>
            </a:r>
          </a:p>
        </p:txBody>
      </p:sp>
      <p:sp>
        <p:nvSpPr>
          <p:cNvPr id="29" name="Pentagon 28">
            <a:extLst>
              <a:ext uri="{FF2B5EF4-FFF2-40B4-BE49-F238E27FC236}">
                <a16:creationId xmlns:a16="http://schemas.microsoft.com/office/drawing/2014/main" id="{A5D85FCE-F883-029D-9F59-876A600AE50E}"/>
              </a:ext>
            </a:extLst>
          </p:cNvPr>
          <p:cNvSpPr/>
          <p:nvPr/>
        </p:nvSpPr>
        <p:spPr>
          <a:xfrm>
            <a:off x="2875722" y="4403038"/>
            <a:ext cx="3048000" cy="463827"/>
          </a:xfrm>
          <a:prstGeom prst="homePlat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RO" dirty="0"/>
              <a:t>Feb 1 – Jun 15</a:t>
            </a:r>
          </a:p>
        </p:txBody>
      </p:sp>
      <p:sp>
        <p:nvSpPr>
          <p:cNvPr id="30" name="Pentagon 29">
            <a:extLst>
              <a:ext uri="{FF2B5EF4-FFF2-40B4-BE49-F238E27FC236}">
                <a16:creationId xmlns:a16="http://schemas.microsoft.com/office/drawing/2014/main" id="{87FE728A-578E-E0AB-7F3E-9B2B3F60A4A3}"/>
              </a:ext>
            </a:extLst>
          </p:cNvPr>
          <p:cNvSpPr/>
          <p:nvPr/>
        </p:nvSpPr>
        <p:spPr>
          <a:xfrm>
            <a:off x="4117364" y="4888947"/>
            <a:ext cx="3780932" cy="463827"/>
          </a:xfrm>
          <a:prstGeom prst="homePlate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RO" dirty="0"/>
              <a:t>Feb 1 – Jun 15</a:t>
            </a:r>
          </a:p>
        </p:txBody>
      </p:sp>
      <p:sp>
        <p:nvSpPr>
          <p:cNvPr id="31" name="Pentagon 30">
            <a:extLst>
              <a:ext uri="{FF2B5EF4-FFF2-40B4-BE49-F238E27FC236}">
                <a16:creationId xmlns:a16="http://schemas.microsoft.com/office/drawing/2014/main" id="{68550E4D-7FE9-9EED-3014-3A10B2AE3B3C}"/>
              </a:ext>
            </a:extLst>
          </p:cNvPr>
          <p:cNvSpPr/>
          <p:nvPr/>
        </p:nvSpPr>
        <p:spPr>
          <a:xfrm>
            <a:off x="6798365" y="5374856"/>
            <a:ext cx="1708033" cy="463827"/>
          </a:xfrm>
          <a:prstGeom prst="homePlat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RO" dirty="0"/>
              <a:t>Aug 1 – Sep 15</a:t>
            </a:r>
          </a:p>
        </p:txBody>
      </p:sp>
      <p:sp>
        <p:nvSpPr>
          <p:cNvPr id="32" name="Pentagon 31">
            <a:extLst>
              <a:ext uri="{FF2B5EF4-FFF2-40B4-BE49-F238E27FC236}">
                <a16:creationId xmlns:a16="http://schemas.microsoft.com/office/drawing/2014/main" id="{13623ABE-690E-314D-0F36-C4B3FDD00B54}"/>
              </a:ext>
            </a:extLst>
          </p:cNvPr>
          <p:cNvSpPr/>
          <p:nvPr/>
        </p:nvSpPr>
        <p:spPr>
          <a:xfrm>
            <a:off x="6798364" y="5851935"/>
            <a:ext cx="2584175" cy="463827"/>
          </a:xfrm>
          <a:prstGeom prst="homePlat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RO" dirty="0"/>
              <a:t>Aug 1 – Nov 30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D282936E-B6D6-548B-B9F3-4BCB5A20DF86}"/>
              </a:ext>
            </a:extLst>
          </p:cNvPr>
          <p:cNvSpPr txBox="1"/>
          <p:nvPr/>
        </p:nvSpPr>
        <p:spPr>
          <a:xfrm>
            <a:off x="649357" y="432935"/>
            <a:ext cx="74874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RO" sz="2400" dirty="0"/>
              <a:t>Your </a:t>
            </a:r>
            <a:r>
              <a:rPr lang="en-RO" sz="2400" dirty="0">
                <a:solidFill>
                  <a:schemeClr val="accent6"/>
                </a:solidFill>
              </a:rPr>
              <a:t>Project</a:t>
            </a:r>
            <a:r>
              <a:rPr lang="en-RO" sz="2400" dirty="0"/>
              <a:t> Timeline</a:t>
            </a:r>
          </a:p>
        </p:txBody>
      </p: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D808C261-D1BE-6DBD-10CB-C755BB01A415}"/>
              </a:ext>
            </a:extLst>
          </p:cNvPr>
          <p:cNvCxnSpPr>
            <a:cxnSpLocks/>
          </p:cNvCxnSpPr>
          <p:nvPr/>
        </p:nvCxnSpPr>
        <p:spPr>
          <a:xfrm flipV="1">
            <a:off x="6009061" y="1864650"/>
            <a:ext cx="0" cy="437322"/>
          </a:xfrm>
          <a:prstGeom prst="straightConnector1">
            <a:avLst/>
          </a:prstGeom>
          <a:ln w="12700">
            <a:solidFill>
              <a:schemeClr val="accent6">
                <a:lumMod val="50000"/>
              </a:schemeClr>
            </a:solidFill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B4CE2A40-9211-9BEB-E37A-695AE7FA97FA}"/>
              </a:ext>
            </a:extLst>
          </p:cNvPr>
          <p:cNvCxnSpPr>
            <a:cxnSpLocks/>
          </p:cNvCxnSpPr>
          <p:nvPr/>
        </p:nvCxnSpPr>
        <p:spPr>
          <a:xfrm flipV="1">
            <a:off x="2046662" y="1864650"/>
            <a:ext cx="0" cy="437322"/>
          </a:xfrm>
          <a:prstGeom prst="straightConnector1">
            <a:avLst/>
          </a:prstGeom>
          <a:ln w="12700">
            <a:solidFill>
              <a:schemeClr val="accent6">
                <a:lumMod val="50000"/>
              </a:schemeClr>
            </a:solidFill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A36CBEE0-9895-2A98-1283-9E9E75B36E4D}"/>
              </a:ext>
            </a:extLst>
          </p:cNvPr>
          <p:cNvCxnSpPr>
            <a:cxnSpLocks/>
          </p:cNvCxnSpPr>
          <p:nvPr/>
        </p:nvCxnSpPr>
        <p:spPr>
          <a:xfrm flipV="1">
            <a:off x="3544157" y="1864650"/>
            <a:ext cx="0" cy="437322"/>
          </a:xfrm>
          <a:prstGeom prst="straightConnector1">
            <a:avLst/>
          </a:prstGeom>
          <a:ln w="12700">
            <a:solidFill>
              <a:schemeClr val="accent6">
                <a:lumMod val="50000"/>
              </a:schemeClr>
            </a:solidFill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8EE17FCC-4805-E97F-63F9-0F54EC9BEFBE}"/>
              </a:ext>
            </a:extLst>
          </p:cNvPr>
          <p:cNvCxnSpPr/>
          <p:nvPr/>
        </p:nvCxnSpPr>
        <p:spPr>
          <a:xfrm>
            <a:off x="0" y="1111068"/>
            <a:ext cx="12192000" cy="0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>
            <a:extLst>
              <a:ext uri="{FF2B5EF4-FFF2-40B4-BE49-F238E27FC236}">
                <a16:creationId xmlns:a16="http://schemas.microsoft.com/office/drawing/2014/main" id="{A143CD0A-FDDF-CF28-0148-6AB151782330}"/>
              </a:ext>
            </a:extLst>
          </p:cNvPr>
          <p:cNvSpPr txBox="1"/>
          <p:nvPr/>
        </p:nvSpPr>
        <p:spPr>
          <a:xfrm>
            <a:off x="9789243" y="449460"/>
            <a:ext cx="64604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RO" sz="1800" dirty="0">
                <a:solidFill>
                  <a:schemeClr val="bg1">
                    <a:lumMod val="50000"/>
                  </a:schemeClr>
                </a:solidFill>
              </a:rPr>
              <a:t>Logo</a:t>
            </a:r>
            <a:endParaRPr lang="en-RO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9" name="TextBox 58">
            <a:hlinkClick r:id="rId2"/>
            <a:extLst>
              <a:ext uri="{FF2B5EF4-FFF2-40B4-BE49-F238E27FC236}">
                <a16:creationId xmlns:a16="http://schemas.microsoft.com/office/drawing/2014/main" id="{7E599F60-C127-D8A0-F4D7-E830FC37CF11}"/>
              </a:ext>
            </a:extLst>
          </p:cNvPr>
          <p:cNvSpPr txBox="1"/>
          <p:nvPr/>
        </p:nvSpPr>
        <p:spPr>
          <a:xfrm>
            <a:off x="649357" y="6453809"/>
            <a:ext cx="9912627" cy="369332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RO" dirty="0"/>
              <a:t>The powerpoint template is provided by LeaveBoard.</a:t>
            </a:r>
          </a:p>
        </p:txBody>
      </p:sp>
    </p:spTree>
    <p:extLst>
      <p:ext uri="{BB962C8B-B14F-4D97-AF65-F5344CB8AC3E}">
        <p14:creationId xmlns:p14="http://schemas.microsoft.com/office/powerpoint/2010/main" val="41889124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1188</TotalTime>
  <Words>90</Words>
  <Application>Microsoft Macintosh PowerPoint</Application>
  <PresentationFormat>Widescreen</PresentationFormat>
  <Paragraphs>25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Office User</dc:creator>
  <cp:lastModifiedBy>Office User</cp:lastModifiedBy>
  <cp:revision>1</cp:revision>
  <dcterms:created xsi:type="dcterms:W3CDTF">2023-05-10T16:59:02Z</dcterms:created>
  <dcterms:modified xsi:type="dcterms:W3CDTF">2023-05-11T12:47:31Z</dcterms:modified>
</cp:coreProperties>
</file>